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5359" autoAdjust="0"/>
  </p:normalViewPr>
  <p:slideViewPr>
    <p:cSldViewPr>
      <p:cViewPr varScale="1">
        <p:scale>
          <a:sx n="78" d="100"/>
          <a:sy n="78" d="100"/>
        </p:scale>
        <p:origin x="126" y="342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2820" y="78"/>
      </p:cViewPr>
      <p:guideLst>
        <p:guide orient="horz" pos="2880"/>
        <p:guide pos="2160"/>
      </p:guideLst>
    </p:cSldViewPr>
  </p:notesViewPr>
  <p:gridSpacing cx="72008" cy="72008"/>
</p:viewPr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3132948"/>
  <p:tag name="MH_LIBRARY" val="GRAPHIC"/>
  <p:tag name="MH_TYPE" val="SubTitle"/>
  <p:tag name="MH_ORDER" val="3"/>
</p:tagLst>
</file>

<file path=docProps/app.xml><?xml version="1.0" encoding="utf-8"?>
<Properties xmlns="http://schemas.openxmlformats.org/officeDocument/2006/extended-properties" xmlns:vt="http://schemas.openxmlformats.org/officeDocument/2006/docPropsVTypes">
  <Template>世界国家地区报告演示文稿</Template>
  <TotalTime>3485</TotalTime>
  <Words>875</Words>
  <Application>Microsoft Office PowerPoint</Application>
  <PresentationFormat>自定义</PresentationFormat>
  <Paragraphs>136</Paragraphs>
  <Slides>28</Slides>
  <Notes>28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1" baseType="lpstr">
      <vt:lpstr>Arial Unicode MS</vt:lpstr>
      <vt:lpstr>等线</vt:lpstr>
      <vt:lpstr>华文琥珀</vt:lpstr>
      <vt:lpstr>楷体_GB2312</vt:lpstr>
      <vt:lpstr>宋体</vt:lpstr>
      <vt:lpstr>微软雅黑</vt:lpstr>
      <vt:lpstr>Aparajita</vt:lpstr>
      <vt:lpstr>Arial</vt:lpstr>
      <vt:lpstr>Calibri</vt:lpstr>
      <vt:lpstr>Century Gothic</vt:lpstr>
      <vt:lpstr>Impact</vt:lpstr>
      <vt:lpstr>Latha</vt:lpstr>
      <vt:lpstr>世界国家/地区报告演示文稿</vt:lpstr>
      <vt:lpstr>CNKI研究型协同学习平台 一关于研究型学习的探讨</vt:lpstr>
      <vt:lpstr>目录  CONTENTS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CNKI助力企业科研创新</dc:title>
  <dc:creator>xb21cn</dc:creator>
  <cp:lastModifiedBy>xb21cn</cp:lastModifiedBy>
  <cp:revision>183</cp:revision>
  <dcterms:created xsi:type="dcterms:W3CDTF">2018-08-06T07:05:19Z</dcterms:created>
  <dcterms:modified xsi:type="dcterms:W3CDTF">2018-09-04T11:49:21Z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74068500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